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0" r:id="rId6"/>
    <p:sldId id="270" r:id="rId7"/>
    <p:sldId id="261" r:id="rId8"/>
    <p:sldId id="262" r:id="rId9"/>
    <p:sldId id="263" r:id="rId10"/>
    <p:sldId id="271" r:id="rId11"/>
    <p:sldId id="264" r:id="rId12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3C6ADD-3A98-4EEB-A0CF-B3894AEDCCB9}" v="1025" dt="2022-04-01T18:55:15.3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8CBDB6-51EA-428B-99BA-4390A53E4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0E43C69-86B9-476A-BAE1-CFAF455348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AA67DEB-8538-410E-8DD9-315B06F42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09/04/2022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A2341A1-C551-44CB-B77F-421D1AFAD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E4EC6EF-3144-4A4F-A155-A79E64A9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69485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BBDE85-E7B2-4844-9021-4D523C64A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417F2C9-4376-46AE-B95D-F8A83ADFAC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D014F72-BDED-4E7E-AAEB-F6D384845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09/04/2022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35FDA41C-BF6E-41ED-B008-89176B9BC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1EEE704-C453-40AD-8DDD-4F9483D5E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23740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B26490-00D8-469B-9B7E-0CA3B2FFF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4E2D186A-E3C7-49AC-BDAC-405C370078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EB6A81B-1AD8-4C12-B453-0B2F42652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09/04/2022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0ADE443-4DC7-4B81-B0E7-B621F7031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8D9255A-1D7C-4425-83CA-8CD7C899D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4546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66AB4E-537F-4432-8824-723F7ADED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D95CF8A-B3EF-43BB-B1BF-9633C6358C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DA0B0546-1FC9-4817-B141-7C209F164F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2021F07F-4CA9-45D6-B971-5080E2D74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09/04/2022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9ED8B45F-C609-40A8-8011-6ABBF8250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C893E1F6-5949-4FF9-A527-A7AEF8CC8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46453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818ECC-8C26-4A3C-8659-818CB018A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96AE913B-6C8C-4C83-B917-CF5D4EFBB2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85E8F5AD-2A9F-4236-B133-85E4FF3948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2D70E451-A5C5-40F7-8997-36821A1F9A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1788D1C3-0FDB-4D61-8EF7-ABEB7A32EA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8CCE993C-6CDD-4C8A-A609-D40BF2EAA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09/04/2022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6A642183-64BB-4CF0-8DE1-B8A042844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571DB065-6EDA-4787-A662-163EA4CA3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47962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5DEA18-68BB-41FF-8369-42B7247AA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1862427B-9B37-4CF9-832C-19E1B61B8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09/04/2022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E6C8A8F0-5044-46EA-A12D-3A93C212F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ABA1DCAC-AEBD-4E5D-90CA-C6BF5A186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66264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025561D2-A3EC-4BE1-BBD0-742457530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09/04/2022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F5E61F24-3E3B-4653-ABB5-D9E0AE6FE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AE4A6966-F931-4CD7-8663-F078CFB7A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67468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43FC62-DE20-410F-B898-4F6254DA6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3757897-6FC5-4FB1-9955-41AD21F9B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34A58AEE-F97E-44D9-9CB7-194F72AE8B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B0D7691B-0F3C-4BE6-9E04-EE8C9BA7F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09/04/2022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E76034B2-1BD7-48BE-8C10-495220AA3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7B28FD0E-8DF8-43DC-82FA-AFA664C8B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71844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F26318-E892-494F-8ACB-39715FA26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372C187A-603B-40D3-BDEA-396FCC7F4D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287F153B-0736-4B75-8D98-EF5BB8EF34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9758E969-E2A3-4148-A96B-FF1946783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09/04/2022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9BA76DCA-BB33-4A38-A20C-5D150B176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13FA185B-C54D-40BB-BFB0-46E1EFFBC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258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B6167A-C637-463C-A356-4424E0C1C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6CAD5F3E-D22D-4265-8142-C184344644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A4B2AC0-B4C2-41E8-9138-A65B696AF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09/04/2022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7251742-D2BC-42D9-8014-7D585ED05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578ACFF-7565-4054-8D1A-67D20B970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84615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1682B8B-C9BB-434E-993D-8F7D51EFD7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8B2B91BB-A7C2-4316-BD2F-4EDA11104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687C229-6ED6-42B5-A069-BDECC68D4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77E7-7235-4288-BAD1-8106B1890198}" type="datetimeFigureOut">
              <a:rPr lang="pt-PT" smtClean="0"/>
              <a:t>09/04/2022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6891451-B7FF-4F86-84FA-A86EFB7C4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25030E7-4B3E-416A-8883-9B77BD5FC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34600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2E4A7B04-0D49-4342-8D8A-0D2A57F9E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1AFB9ED9-64D2-42BC-A2DC-7BE77D931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E069B86-2FA1-4641-8A9F-38B6408B69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3877E7-7235-4288-BAD1-8106B1890198}" type="datetimeFigureOut">
              <a:rPr lang="pt-PT" smtClean="0"/>
              <a:t>09/04/2022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B46A0B1-A176-4A81-83C5-599BB3F6AD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22C5915-82DC-4743-9E10-38F436398D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F0406-1505-407C-A11F-8A8A4F9B314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9475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396A89-26BC-4304-8AD8-31530E939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983" y="511646"/>
            <a:ext cx="10848033" cy="5834708"/>
          </a:xfrm>
        </p:spPr>
        <p:txBody>
          <a:bodyPr>
            <a:normAutofit/>
          </a:bodyPr>
          <a:lstStyle/>
          <a:p>
            <a:pPr algn="ctr"/>
            <a:r>
              <a:rPr lang="pt-PT" sz="6000" b="1" dirty="0">
                <a:solidFill>
                  <a:schemeClr val="accent1">
                    <a:lumMod val="50000"/>
                  </a:schemeClr>
                </a:solidFill>
              </a:rPr>
              <a:t>GIVE ME A VISION</a:t>
            </a:r>
          </a:p>
        </p:txBody>
      </p:sp>
    </p:spTree>
    <p:extLst>
      <p:ext uri="{BB962C8B-B14F-4D97-AF65-F5344CB8AC3E}">
        <p14:creationId xmlns:p14="http://schemas.microsoft.com/office/powerpoint/2010/main" val="1868977100"/>
      </p:ext>
    </p:extLst>
  </p:cSld>
  <p:clrMapOvr>
    <a:masterClrMapping/>
  </p:clrMapOvr>
  <p:transition spd="slow" advClick="0" advTm="4582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2682321"/>
            <a:ext cx="10195248" cy="1493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Give me a vision of YOUR Glory LORD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That I might worship YOU</a:t>
            </a:r>
          </a:p>
        </p:txBody>
      </p:sp>
    </p:spTree>
    <p:extLst>
      <p:ext uri="{BB962C8B-B14F-4D97-AF65-F5344CB8AC3E}">
        <p14:creationId xmlns:p14="http://schemas.microsoft.com/office/powerpoint/2010/main" val="1871279005"/>
      </p:ext>
    </p:extLst>
  </p:cSld>
  <p:clrMapOvr>
    <a:masterClrMapping/>
  </p:clrMapOvr>
  <p:transition spd="slow" advTm="7000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2682321"/>
            <a:ext cx="10195248" cy="1493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Give me a mind that understands YOU, LORD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And knows the things YOU do</a:t>
            </a: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731343"/>
      </p:ext>
    </p:extLst>
  </p:cSld>
  <p:clrMapOvr>
    <a:masterClrMapping/>
  </p:clrMapOvr>
  <p:transition spd="slow" advTm="7000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2682321"/>
            <a:ext cx="10195248" cy="1493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Give me a conscience that can hear YOU, LORD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If I should stray from YOU</a:t>
            </a: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082191"/>
      </p:ext>
    </p:extLst>
  </p:cSld>
  <p:clrMapOvr>
    <a:masterClrMapping/>
  </p:clrMapOvr>
  <p:transition spd="slow" advTm="7000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2682321"/>
            <a:ext cx="10195248" cy="1493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Give me a heart that’s full of passion, LORD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For what inspires YOU</a:t>
            </a: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496295"/>
      </p:ext>
    </p:extLst>
  </p:cSld>
  <p:clrMapOvr>
    <a:masterClrMapping/>
  </p:clrMapOvr>
  <p:transition spd="slow" advTm="8000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2682321"/>
            <a:ext cx="10195248" cy="1493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would rather be blessed in YOUR presence, LORD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Than be 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honoured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 by men of renown</a:t>
            </a:r>
          </a:p>
        </p:txBody>
      </p:sp>
    </p:spTree>
    <p:extLst>
      <p:ext uri="{BB962C8B-B14F-4D97-AF65-F5344CB8AC3E}">
        <p14:creationId xmlns:p14="http://schemas.microsoft.com/office/powerpoint/2010/main" val="2470898024"/>
      </p:ext>
    </p:extLst>
  </p:cSld>
  <p:clrMapOvr>
    <a:masterClrMapping/>
  </p:clrMapOvr>
  <p:transition spd="slow" advTm="7000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2682321"/>
            <a:ext cx="10195248" cy="1493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 would rather be found in YOUR company, LORD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To worship YOU alone…..</a:t>
            </a: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913659"/>
      </p:ext>
    </p:extLst>
  </p:cSld>
  <p:clrMapOvr>
    <a:masterClrMapping/>
  </p:clrMapOvr>
  <p:transition spd="slow" advTm="7000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CE20A4-CBC9-4EC4-B815-0B2D274000AE}"/>
              </a:ext>
            </a:extLst>
          </p:cNvPr>
          <p:cNvSpPr txBox="1"/>
          <p:nvPr/>
        </p:nvSpPr>
        <p:spPr>
          <a:xfrm>
            <a:off x="998376" y="2682321"/>
            <a:ext cx="10195248" cy="2232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Draw me close to YOU (x2)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Hold me close </a:t>
            </a:r>
            <a:r>
              <a:rPr lang="en-US" sz="3200" b="1">
                <a:solidFill>
                  <a:schemeClr val="accent1">
                    <a:lumMod val="50000"/>
                  </a:schemeClr>
                </a:solidFill>
              </a:rPr>
              <a:t>to YOU (x2)</a:t>
            </a:r>
          </a:p>
          <a:p>
            <a:pPr algn="ctr">
              <a:lnSpc>
                <a:spcPct val="150000"/>
              </a:lnSpc>
            </a:pPr>
            <a:r>
              <a:rPr lang="en-US" sz="3200" b="1">
                <a:solidFill>
                  <a:schemeClr val="accent1">
                    <a:lumMod val="50000"/>
                  </a:schemeClr>
                </a:solidFill>
              </a:rPr>
              <a:t>….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close to YOU….</a:t>
            </a:r>
            <a:endParaRPr lang="pt-P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089209"/>
      </p:ext>
    </p:extLst>
  </p:cSld>
  <p:clrMapOvr>
    <a:masterClrMapping/>
  </p:clrMapOvr>
  <p:transition spd="slow" advTm="6000">
    <p:randomBar dir="vert"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90F5060D29C8942A948CAE4E8889990" ma:contentTypeVersion="4" ma:contentTypeDescription="Criar um novo documento." ma:contentTypeScope="" ma:versionID="5e1f11e9eb3a16336af377c9f0aa551a">
  <xsd:schema xmlns:xsd="http://www.w3.org/2001/XMLSchema" xmlns:xs="http://www.w3.org/2001/XMLSchema" xmlns:p="http://schemas.microsoft.com/office/2006/metadata/properties" xmlns:ns3="4a9acee7-a9b6-42ae-ad11-f245d24f2487" targetNamespace="http://schemas.microsoft.com/office/2006/metadata/properties" ma:root="true" ma:fieldsID="6f34c402a596cfdfe14ac94a748dc786" ns3:_="">
    <xsd:import namespace="4a9acee7-a9b6-42ae-ad11-f245d24f248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9acee7-a9b6-42ae-ad11-f245d24f24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67150CA-9D9E-4640-A72B-CA013D6EDBD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253E661-7E78-4CC6-A01E-943025A826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9acee7-a9b6-42ae-ad11-f245d24f24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FD6C4C1-4428-4C25-BF14-BC2B73DC897F}">
  <ds:schemaRefs>
    <ds:schemaRef ds:uri="http://purl.org/dc/elements/1.1/"/>
    <ds:schemaRef ds:uri="4a9acee7-a9b6-42ae-ad11-f245d24f2487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602</TotalTime>
  <Words>115</Words>
  <Application>Microsoft Office PowerPoint</Application>
  <PresentationFormat>Ecrã Panorâmico</PresentationFormat>
  <Paragraphs>16</Paragraphs>
  <Slides>8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do Office</vt:lpstr>
      <vt:lpstr>GIVE ME A VISION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ETERNITY TO ETERNITY</dc:title>
  <dc:creator>Thales Bastos Dos Santos</dc:creator>
  <cp:lastModifiedBy>Thales Bastos Dos Santos</cp:lastModifiedBy>
  <cp:revision>4</cp:revision>
  <dcterms:created xsi:type="dcterms:W3CDTF">2022-04-01T15:15:24Z</dcterms:created>
  <dcterms:modified xsi:type="dcterms:W3CDTF">2022-04-09T10:30:41Z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0x010100F90F5060D29C8942A948CAE4E8889990</vt:lpwstr>
  </property>
</Properties>
</file>