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71" r:id="rId7"/>
    <p:sldId id="270" r:id="rId8"/>
    <p:sldId id="262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C6ADD-3A98-4EEB-A0CF-B3894AEDCCB9}" v="1025" dt="2022-04-01T18:55:15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CBDB6-51EA-428B-99BA-4390A53E4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E43C69-86B9-476A-BAE1-CFAF45534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AA67DEB-8538-410E-8DD9-315B06F4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A2341A1-C551-44CB-B77F-421D1AFA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E4EC6EF-3144-4A4F-A155-A79E64A9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9485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BDE85-E7B2-4844-9021-4D523C64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417F2C9-4376-46AE-B95D-F8A83ADFA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D014F72-BDED-4E7E-AAEB-F6D38484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5FDA41C-BF6E-41ED-B008-89176B9B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EEE704-C453-40AD-8DDD-4F9483D5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74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26490-00D8-469B-9B7E-0CA3B2FF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E2D186A-E3C7-49AC-BDAC-405C37007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EB6A81B-1AD8-4C12-B453-0B2F4265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0ADE443-4DC7-4B81-B0E7-B621F7031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8D9255A-1D7C-4425-83CA-8CD7C899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4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6AB4E-537F-4432-8824-723F7ADE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D95CF8A-B3EF-43BB-B1BF-9633C6358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A0B0546-1FC9-4817-B141-7C209F164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021F07F-4CA9-45D6-B971-5080E2D7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ED8B45F-C609-40A8-8011-6ABBF825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893E1F6-5949-4FF9-A527-A7AEF8CC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645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18ECC-8C26-4A3C-8659-818CB018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6AE913B-6C8C-4C83-B917-CF5D4EFBB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5E8F5AD-2A9F-4236-B133-85E4FF394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D70E451-A5C5-40F7-8997-36821A1F9A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788D1C3-0FDB-4D61-8EF7-ABEB7A32E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8CCE993C-6CDD-4C8A-A609-D40BF2EA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A642183-64BB-4CF0-8DE1-B8A042844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571DB065-6EDA-4787-A662-163EA4CA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7962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DEA18-68BB-41FF-8369-42B7247A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862427B-9B37-4CF9-832C-19E1B61B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6C8A8F0-5044-46EA-A12D-3A93C212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BA1DCAC-AEBD-4E5D-90CA-C6BF5A18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626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25561D2-A3EC-4BE1-BBD0-74245753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5E61F24-3E3B-4653-ABB5-D9E0AE6F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E4A6966-F931-4CD7-8663-F078CFB7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746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3FC62-DE20-410F-B898-4F6254DA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3757897-6FC5-4FB1-9955-41AD21F9B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4A58AEE-F97E-44D9-9CB7-194F72AE8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0D7691B-0F3C-4BE6-9E04-EE8C9BA7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76034B2-1BD7-48BE-8C10-495220AA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B28FD0E-8DF8-43DC-82FA-AFA664C8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184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26318-E892-494F-8ACB-39715FA2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72C187A-603B-40D3-BDEA-396FCC7F4D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87F153B-0736-4B75-8D98-EF5BB8EF3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758E969-E2A3-4148-A96B-FF194678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BA76DCA-BB33-4A38-A20C-5D150B176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FA185B-C54D-40BB-BFB0-46E1EFFB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8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6167A-C637-463C-A356-4424E0C1C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CAD5F3E-D22D-4265-8142-C18434464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A4B2AC0-B4C2-41E8-9138-A65B696A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251742-D2BC-42D9-8014-7D585ED0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578ACFF-7565-4054-8D1A-67D20B97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61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682B8B-C9BB-434E-993D-8F7D51EFD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B2B91BB-A7C2-4316-BD2F-4EDA11104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87C229-6ED6-42B5-A069-BDECC68D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6891451-B7FF-4F86-84FA-A86EFB7C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5030E7-4B3E-416A-8883-9B77BD5F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460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2E4A7B04-0D49-4342-8D8A-0D2A57F9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AFB9ED9-64D2-42BC-A2DC-7BE77D931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E069B86-2FA1-4641-8A9F-38B6408B6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877E7-7235-4288-BAD1-8106B1890198}" type="datetimeFigureOut">
              <a:rPr lang="pt-PT" smtClean="0"/>
              <a:t>15/04/2022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B46A0B1-A176-4A81-83C5-599BB3F6A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2C5915-82DC-4743-9E10-38F436398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475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96A89-26BC-4304-8AD8-31530E93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83" y="511646"/>
            <a:ext cx="10848033" cy="5834708"/>
          </a:xfrm>
        </p:spPr>
        <p:txBody>
          <a:bodyPr>
            <a:normAutofit/>
          </a:bodyPr>
          <a:lstStyle/>
          <a:p>
            <a:pPr algn="ctr"/>
            <a:r>
              <a:rPr lang="pt-PT" sz="6000" b="1" dirty="0">
                <a:solidFill>
                  <a:schemeClr val="accent1">
                    <a:lumMod val="50000"/>
                  </a:schemeClr>
                </a:solidFill>
              </a:rPr>
              <a:t>HOLINESS</a:t>
            </a:r>
          </a:p>
        </p:txBody>
      </p:sp>
    </p:spTree>
    <p:extLst>
      <p:ext uri="{BB962C8B-B14F-4D97-AF65-F5344CB8AC3E}">
        <p14:creationId xmlns:p14="http://schemas.microsoft.com/office/powerpoint/2010/main" val="1868977100"/>
      </p:ext>
    </p:extLst>
  </p:cSld>
  <p:clrMapOvr>
    <a:masterClrMapping/>
  </p:clrMapOvr>
  <p:transition spd="slow" advClick="0" advTm="4582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Holiness becomes YOUR house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Purity is my desire of YOU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Righteousness is my reward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Now that I have found YOUR heart</a:t>
            </a:r>
          </a:p>
        </p:txBody>
      </p:sp>
    </p:spTree>
    <p:extLst>
      <p:ext uri="{BB962C8B-B14F-4D97-AF65-F5344CB8AC3E}">
        <p14:creationId xmlns:p14="http://schemas.microsoft.com/office/powerpoint/2010/main" val="1871279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2000" advTm="7000">
        <p:randomBar dir="vert"/>
      </p:transition>
    </mc:Choice>
    <mc:Fallback>
      <p:transition spd="slow" advTm="7000">
        <p:randomBar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will wait, at YOUR feet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will choose YOUR company</a:t>
            </a:r>
          </a:p>
        </p:txBody>
      </p:sp>
    </p:spTree>
    <p:extLst>
      <p:ext uri="{BB962C8B-B14F-4D97-AF65-F5344CB8AC3E}">
        <p14:creationId xmlns:p14="http://schemas.microsoft.com/office/powerpoint/2010/main" val="2680943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0" advTm="7000">
        <p:randomBar dir="vert"/>
      </p:transition>
    </mc:Choice>
    <mc:Fallback>
      <p:transition spd="slow" advTm="7000">
        <p:randomBar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050187"/>
            <a:ext cx="10195248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Until YOUR Holiness sweeps over my soul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Until YOUR unconditional Love makes me whole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Until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ev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ery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-thing I hold dear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Surrenders to YOU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31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0" advTm="7000">
        <p:randomBar dir="vert"/>
      </p:transition>
    </mc:Choice>
    <mc:Fallback>
      <p:transition spd="slow" advTm="7000">
        <p:randomBar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Be lifted up, over my soul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Be lifted up over all that I own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Be lifted up, until all of my life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Belongs to YOU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96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0" advTm="8000">
        <p:randomBar dir="vert"/>
      </p:transition>
    </mc:Choice>
    <mc:Fallback>
      <p:transition spd="slow" advTm="8000">
        <p:randomBar dir="vert"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0F5060D29C8942A948CAE4E8889990" ma:contentTypeVersion="4" ma:contentTypeDescription="Criar um novo documento." ma:contentTypeScope="" ma:versionID="5e1f11e9eb3a16336af377c9f0aa551a">
  <xsd:schema xmlns:xsd="http://www.w3.org/2001/XMLSchema" xmlns:xs="http://www.w3.org/2001/XMLSchema" xmlns:p="http://schemas.microsoft.com/office/2006/metadata/properties" xmlns:ns3="4a9acee7-a9b6-42ae-ad11-f245d24f2487" targetNamespace="http://schemas.microsoft.com/office/2006/metadata/properties" ma:root="true" ma:fieldsID="6f34c402a596cfdfe14ac94a748dc786" ns3:_="">
    <xsd:import namespace="4a9acee7-a9b6-42ae-ad11-f245d24f248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9acee7-a9b6-42ae-ad11-f245d24f24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7150CA-9D9E-4640-A72B-CA013D6EDB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D6C4C1-4428-4C25-BF14-BC2B73DC897F}">
  <ds:schemaRefs>
    <ds:schemaRef ds:uri="http://purl.org/dc/elements/1.1/"/>
    <ds:schemaRef ds:uri="4a9acee7-a9b6-42ae-ad11-f245d24f2487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53E661-7E78-4CC6-A01E-943025A826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9acee7-a9b6-42ae-ad11-f245d24f24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83</Words>
  <Application>Microsoft Office PowerPoint</Application>
  <PresentationFormat>Ecrã Panorâmico</PresentationFormat>
  <Paragraphs>15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HOLINESS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ETERNITY TO ETERNITY</dc:title>
  <dc:creator>Thales Bastos Dos Santos</dc:creator>
  <cp:lastModifiedBy>Thales Bastos Dos Santos</cp:lastModifiedBy>
  <cp:revision>6</cp:revision>
  <dcterms:created xsi:type="dcterms:W3CDTF">2022-04-01T15:15:24Z</dcterms:created>
  <dcterms:modified xsi:type="dcterms:W3CDTF">2022-04-15T15:55:03Z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0x010100F90F5060D29C8942A948CAE4E8889990</vt:lpwstr>
  </property>
</Properties>
</file>