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70" r:id="rId7"/>
    <p:sldId id="272" r:id="rId8"/>
    <p:sldId id="262" r:id="rId9"/>
    <p:sldId id="263" r:id="rId10"/>
    <p:sldId id="271" r:id="rId11"/>
    <p:sldId id="261" r:id="rId12"/>
    <p:sldId id="273" r:id="rId13"/>
    <p:sldId id="266" r:id="rId14"/>
    <p:sldId id="274" r:id="rId15"/>
    <p:sldId id="275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67" dt="2022-04-14T18:06:50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>
                <a:solidFill>
                  <a:schemeClr val="accent1">
                    <a:lumMod val="50000"/>
                  </a:schemeClr>
                </a:solidFill>
              </a:rPr>
              <a:t>RUN TO WIN</a:t>
            </a: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82">
        <p:randomBar dir="vert"/>
      </p:transition>
    </mc:Choice>
    <mc:Fallback xmlns="">
      <p:transition spd="slow" advClick="0" advTm="4582">
        <p:randomBar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thank YOU for another day of Grace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Another chance to seek YOUR Face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YOUR mercy is astounding at the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Dawn of each new day</a:t>
            </a:r>
          </a:p>
        </p:txBody>
      </p:sp>
    </p:spTree>
    <p:extLst>
      <p:ext uri="{BB962C8B-B14F-4D97-AF65-F5344CB8AC3E}">
        <p14:creationId xmlns:p14="http://schemas.microsoft.com/office/powerpoint/2010/main" val="187127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750" advTm="12780">
        <p:randomBar dir="vert"/>
      </p:transition>
    </mc:Choice>
    <mc:Fallback xmlns="">
      <p:transition spd="slow" advTm="12780">
        <p:randomBar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be a runner in YOUR race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Don’t want to run for second place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see the prize ahead of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will not give way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750" advTm="12780">
        <p:randomBar dir="vert"/>
      </p:transition>
    </mc:Choice>
    <mc:Fallback xmlns="">
      <p:transition spd="slow" advTm="12780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312989"/>
            <a:ext cx="1019524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Press on to the goal of YOUR high calling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01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250" advTm="6773">
        <p:randomBar dir="vert"/>
      </p:transition>
    </mc:Choice>
    <mc:Fallback>
      <p:transition spd="slow" advTm="6773">
        <p:randomBar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shed my sin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every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encumberance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that hinders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250" advTm="7598">
        <p:randomBar dir="vert"/>
      </p:transition>
    </mc:Choice>
    <mc:Fallback xmlns="">
      <p:transition spd="slow" advTm="7598">
        <p:randomBar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put the past behind me now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look at what’s ahead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count it all as loss so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can be my goal</a:t>
            </a:r>
          </a:p>
        </p:txBody>
      </p:sp>
    </p:spTree>
    <p:extLst>
      <p:ext uri="{BB962C8B-B14F-4D97-AF65-F5344CB8AC3E}">
        <p14:creationId xmlns:p14="http://schemas.microsoft.com/office/powerpoint/2010/main" val="247089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0" advTm="11640">
        <p:randomBar dir="vert"/>
      </p:transition>
    </mc:Choice>
    <mc:Fallback xmlns="">
      <p:transition spd="slow" advTm="11640">
        <p:randomBar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put my hand upon the plough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Don’t want to look back now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lay hold of that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For which I was laid hold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1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1640">
        <p:randomBar dir="vert"/>
      </p:transition>
    </mc:Choice>
    <mc:Fallback xmlns="">
      <p:transition spd="slow" advTm="11640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312989"/>
            <a:ext cx="1019524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Press on to the goal of YOUR high calling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250" advTm="6773">
        <p:randomBar dir="vert"/>
      </p:transition>
    </mc:Choice>
    <mc:Fallback xmlns="">
      <p:transition spd="slow" advTm="6773">
        <p:randomBar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shed my sin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every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encumberance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that hinders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9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250" advTm="7598">
        <p:randomBar dir="vert"/>
      </p:transition>
    </mc:Choice>
    <mc:Fallback>
      <p:transition spd="slow" advTm="7598">
        <p:randomBar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are a trophy that will never fade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YOU’re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not a wreath that will decay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1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750" advTm="7342">
        <p:randomBar dir="vert"/>
      </p:transition>
    </mc:Choice>
    <mc:Fallback xmlns="">
      <p:transition spd="slow" advTm="7342">
        <p:randomBar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312989"/>
            <a:ext cx="1019524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Press on to the goal of YOUR high calling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250" advTm="6773">
        <p:randomBar dir="vert"/>
      </p:transition>
    </mc:Choice>
    <mc:Fallback>
      <p:transition spd="slow" advTm="6773">
        <p:randomBar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shed my sin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every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encumberance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that hinders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want to run to win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1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250" advTm="7598">
        <p:randomBar dir="vert"/>
      </p:transition>
    </mc:Choice>
    <mc:Fallback>
      <p:transition spd="slow" advTm="7598">
        <p:randomBar dir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D6C4C1-4428-4C25-BF14-BC2B73DC897F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4a9acee7-a9b6-42ae-ad11-f245d24f24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263</Words>
  <Application>Microsoft Office PowerPoint</Application>
  <PresentationFormat>Ecrã Panorâmico</PresentationFormat>
  <Paragraphs>40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RUN TO WIN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3</cp:revision>
  <dcterms:created xsi:type="dcterms:W3CDTF">2022-04-01T15:15:24Z</dcterms:created>
  <dcterms:modified xsi:type="dcterms:W3CDTF">2022-04-15T15:55:07Z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